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68" r:id="rId5"/>
    <p:sldId id="276" r:id="rId6"/>
    <p:sldId id="277" r:id="rId7"/>
    <p:sldId id="265" r:id="rId8"/>
    <p:sldId id="274" r:id="rId9"/>
    <p:sldId id="275" r:id="rId10"/>
    <p:sldId id="266" r:id="rId11"/>
    <p:sldId id="267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94" userDrawn="1">
          <p15:clr>
            <a:srgbClr val="A4A3A4"/>
          </p15:clr>
        </p15:guide>
        <p15:guide id="3" pos="1973" userDrawn="1">
          <p15:clr>
            <a:srgbClr val="A4A3A4"/>
          </p15:clr>
        </p15:guide>
        <p15:guide id="4" pos="106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3787" userDrawn="1">
          <p15:clr>
            <a:srgbClr val="A4A3A4"/>
          </p15:clr>
        </p15:guide>
        <p15:guide id="7" orient="horz" pos="2659" userDrawn="1">
          <p15:clr>
            <a:srgbClr val="A4A3A4"/>
          </p15:clr>
        </p15:guide>
        <p15:guide id="8" orient="horz" pos="3067" userDrawn="1">
          <p15:clr>
            <a:srgbClr val="A4A3A4"/>
          </p15:clr>
        </p15:guide>
        <p15:guide id="9" orient="horz" pos="3521" userDrawn="1">
          <p15:clr>
            <a:srgbClr val="A4A3A4"/>
          </p15:clr>
        </p15:guide>
        <p15:guide id="10" pos="4241" userDrawn="1">
          <p15:clr>
            <a:srgbClr val="A4A3A4"/>
          </p15:clr>
        </p15:guide>
        <p15:guide id="11" pos="3334" userDrawn="1">
          <p15:clr>
            <a:srgbClr val="A4A3A4"/>
          </p15:clr>
        </p15:guide>
        <p15:guide id="12" pos="2426" userDrawn="1">
          <p15:clr>
            <a:srgbClr val="A4A3A4"/>
          </p15:clr>
        </p15:guide>
        <p15:guide id="13" pos="1519" userDrawn="1">
          <p15:clr>
            <a:srgbClr val="A4A3A4"/>
          </p15:clr>
        </p15:guide>
        <p15:guide id="14" orient="horz" pos="1706" userDrawn="1">
          <p15:clr>
            <a:srgbClr val="A4A3A4"/>
          </p15:clr>
        </p15:guide>
        <p15:guide id="15" orient="horz" pos="1253" userDrawn="1">
          <p15:clr>
            <a:srgbClr val="A4A3A4"/>
          </p15:clr>
        </p15:guide>
        <p15:guide id="16" orient="horz" pos="799" userDrawn="1">
          <p15:clr>
            <a:srgbClr val="A4A3A4"/>
          </p15:clr>
        </p15:guide>
        <p15:guide id="17" orient="horz" pos="346" userDrawn="1">
          <p15:clr>
            <a:srgbClr val="A4A3A4"/>
          </p15:clr>
        </p15:guide>
        <p15:guide id="18" pos="5148" userDrawn="1">
          <p15:clr>
            <a:srgbClr val="A4A3A4"/>
          </p15:clr>
        </p15:guide>
        <p15:guide id="19" pos="5602" userDrawn="1">
          <p15:clr>
            <a:srgbClr val="A4A3A4"/>
          </p15:clr>
        </p15:guide>
        <p15:guide id="20" pos="635" userDrawn="1">
          <p15:clr>
            <a:srgbClr val="A4A3A4"/>
          </p15:clr>
        </p15:guide>
        <p15:guide id="21" pos="181" userDrawn="1">
          <p15:clr>
            <a:srgbClr val="A4A3A4"/>
          </p15:clr>
        </p15:guide>
        <p15:guide id="22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" initials="w" lastIdx="1" clrIdx="0">
    <p:extLst>
      <p:ext uri="{19B8F6BF-5375-455C-9EA6-DF929625EA0E}">
        <p15:presenceInfo xmlns:p15="http://schemas.microsoft.com/office/powerpoint/2012/main" userId="whi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0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76" y="232"/>
      </p:cViewPr>
      <p:guideLst>
        <p:guide orient="horz" pos="2160"/>
        <p:guide pos="4694"/>
        <p:guide pos="1973"/>
        <p:guide pos="1066"/>
        <p:guide pos="2880"/>
        <p:guide pos="3787"/>
        <p:guide orient="horz" pos="2659"/>
        <p:guide orient="horz" pos="3067"/>
        <p:guide orient="horz" pos="3521"/>
        <p:guide pos="4241"/>
        <p:guide pos="3334"/>
        <p:guide pos="2426"/>
        <p:guide pos="1519"/>
        <p:guide orient="horz" pos="1706"/>
        <p:guide orient="horz" pos="1253"/>
        <p:guide orient="horz" pos="799"/>
        <p:guide orient="horz" pos="346"/>
        <p:guide pos="5148"/>
        <p:guide pos="5602"/>
        <p:guide pos="635"/>
        <p:guide pos="181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17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34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42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56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3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43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7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77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0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47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5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
두 번째 수준
세 번째 수준
네 번째 수준
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E7B29-C73C-2E4F-A001-C41B28F7BD96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110D-7D5C-BC47-BF30-5D742D08F1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2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44110" y="1829847"/>
            <a:ext cx="20679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dirty="0"/>
              <a:t>THE COMPUTER</a:t>
            </a:r>
          </a:p>
          <a:p>
            <a:r>
              <a:rPr kumimoji="1" lang="en-US" altLang="ko-KR" sz="2600" dirty="0"/>
              <a:t>ENGINEERING</a:t>
            </a:r>
          </a:p>
          <a:p>
            <a:r>
              <a:rPr kumimoji="1" lang="en-US" altLang="ko-KR" sz="2600" dirty="0"/>
              <a:t>DESIGN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5615348" y="660218"/>
            <a:ext cx="169361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400" dirty="0"/>
              <a:t>Activity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959C8A-9919-4387-B66B-5588A5EC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40" y="1299071"/>
            <a:ext cx="5446310" cy="3890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123D51-DB28-440D-BF7B-5B354E69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13" y="1157714"/>
            <a:ext cx="5622894" cy="5040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949690-78CB-4A9F-ACD8-551A19696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369" y="1461448"/>
            <a:ext cx="5366445" cy="31301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7544A2-1C2F-47EA-8113-066113854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872" y="1154584"/>
            <a:ext cx="3938064" cy="50237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211C8F-DDD3-4707-9894-914C67397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598" y="1138601"/>
            <a:ext cx="3938064" cy="50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1646205" y="1415992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AAF37-5AE9-4D12-B123-1F897C7E6754}"/>
              </a:ext>
            </a:extLst>
          </p:cNvPr>
          <p:cNvSpPr txBox="1"/>
          <p:nvPr/>
        </p:nvSpPr>
        <p:spPr>
          <a:xfrm>
            <a:off x="2615043" y="2170891"/>
            <a:ext cx="3792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 </a:t>
            </a:r>
            <a:r>
              <a:rPr lang="ko-KR" altLang="en-US" dirty="0" err="1"/>
              <a:t>프로토타입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R3 </a:t>
            </a:r>
            <a:r>
              <a:rPr lang="ko-KR" altLang="en-US" dirty="0"/>
              <a:t>이론 공부 및 각종 재료들의 사용법 확인</a:t>
            </a:r>
          </a:p>
          <a:p>
            <a:endParaRPr lang="ko-KR" altLang="en-US" dirty="0"/>
          </a:p>
          <a:p>
            <a:r>
              <a:rPr lang="en-US" altLang="ko-KR" dirty="0"/>
              <a:t>2.</a:t>
            </a:r>
            <a:r>
              <a:rPr lang="ko-KR" altLang="en-US" dirty="0"/>
              <a:t> 제안서를 기반으로 제품을 제조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PPT </a:t>
            </a:r>
            <a:r>
              <a:rPr lang="ko-KR" altLang="en-US" dirty="0"/>
              <a:t>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6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E281A-5F5A-4BA4-AC71-EC4F6693E9FC}"/>
              </a:ext>
            </a:extLst>
          </p:cNvPr>
          <p:cNvSpPr txBox="1"/>
          <p:nvPr/>
        </p:nvSpPr>
        <p:spPr>
          <a:xfrm>
            <a:off x="3891011" y="2882027"/>
            <a:ext cx="163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Thank You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59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062144" y="1298882"/>
            <a:ext cx="20679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dirty="0"/>
              <a:t>INDEX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26959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4" y="1931156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0.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Idea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2" y="2517206"/>
            <a:ext cx="392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1.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Improve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&amp;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Development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3" y="3665452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Structure</a:t>
            </a:r>
            <a:endParaRPr kumimoji="1" lang="en-US" altLang="ko-K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559914" y="3076286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 Material</a:t>
            </a:r>
            <a:endParaRPr kumimoji="1" lang="en-US" altLang="ko-KR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AD7C7-4487-6843-8C42-17743ADC9A56}"/>
              </a:ext>
            </a:extLst>
          </p:cNvPr>
          <p:cNvSpPr txBox="1"/>
          <p:nvPr/>
        </p:nvSpPr>
        <p:spPr>
          <a:xfrm>
            <a:off x="2559913" y="4255800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4. Algorithm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9B535-C816-8542-8975-46D8A31FF002}"/>
              </a:ext>
            </a:extLst>
          </p:cNvPr>
          <p:cNvSpPr txBox="1"/>
          <p:nvPr/>
        </p:nvSpPr>
        <p:spPr>
          <a:xfrm>
            <a:off x="2559912" y="4835843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5. Activity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9FFC-F67F-3A4A-900F-546A03C97CD8}"/>
              </a:ext>
            </a:extLst>
          </p:cNvPr>
          <p:cNvSpPr txBox="1"/>
          <p:nvPr/>
        </p:nvSpPr>
        <p:spPr>
          <a:xfrm>
            <a:off x="2559914" y="5425009"/>
            <a:ext cx="20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6. Plan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2831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1222802" y="1396382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Idea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CDCFC-2873-4DE1-96FB-04BA1AF8805F}"/>
              </a:ext>
            </a:extLst>
          </p:cNvPr>
          <p:cNvSpPr txBox="1"/>
          <p:nvPr/>
        </p:nvSpPr>
        <p:spPr>
          <a:xfrm>
            <a:off x="2144109" y="4429043"/>
            <a:ext cx="512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rPr>
              <a:t>제어가 어려운 객체의 진입을 방해</a:t>
            </a:r>
            <a:endParaRPr lang="en-US" altLang="ko-KR" sz="24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C47B49-29D4-FC46-9F2F-553F1BFCCDF6}"/>
              </a:ext>
            </a:extLst>
          </p:cNvPr>
          <p:cNvSpPr/>
          <p:nvPr/>
        </p:nvSpPr>
        <p:spPr>
          <a:xfrm>
            <a:off x="4904946" y="2180146"/>
            <a:ext cx="2037752" cy="16228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들어가면 </a:t>
            </a:r>
            <a:r>
              <a:rPr kumimoji="1" lang="ko-KR" altLang="en-US" b="1" dirty="0" err="1">
                <a:solidFill>
                  <a:schemeClr val="tx1"/>
                </a:solidFill>
              </a:rPr>
              <a:t>안되는곳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b="1" dirty="0">
                <a:solidFill>
                  <a:schemeClr val="tx1"/>
                </a:solidFill>
              </a:rPr>
              <a:t>Ex : </a:t>
            </a:r>
            <a:r>
              <a:rPr kumimoji="1" lang="ko-KR" altLang="en-US" b="1" dirty="0" err="1">
                <a:solidFill>
                  <a:schemeClr val="tx1"/>
                </a:solidFill>
              </a:rPr>
              <a:t>급식실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화장실 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00301B-868D-AF40-8DE2-A1579A4CDC19}"/>
              </a:ext>
            </a:extLst>
          </p:cNvPr>
          <p:cNvSpPr/>
          <p:nvPr/>
        </p:nvSpPr>
        <p:spPr>
          <a:xfrm>
            <a:off x="2269819" y="2201852"/>
            <a:ext cx="2037752" cy="16228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동물</a:t>
            </a:r>
            <a:r>
              <a:rPr kumimoji="1" lang="en-US" altLang="ko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사람</a:t>
            </a:r>
          </a:p>
        </p:txBody>
      </p:sp>
      <p:pic>
        <p:nvPicPr>
          <p:cNvPr id="1028" name="Picture 4" descr="ë¸ë¥´ì¨ì´ ì² ê³ ìì´ ì¬ì§">
            <a:extLst>
              <a:ext uri="{FF2B5EF4-FFF2-40B4-BE49-F238E27FC236}">
                <a16:creationId xmlns:a16="http://schemas.microsoft.com/office/drawing/2014/main" id="{2F703C76-AE36-4297-91BC-6AF913F9C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003" y="2201206"/>
            <a:ext cx="2157573" cy="162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CD3C64-C478-48ED-B469-A1653EB7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337" y="2191070"/>
            <a:ext cx="2552184" cy="16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0B0E0-2162-4D94-9BA0-27D3DC53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54" y="1978572"/>
            <a:ext cx="2776890" cy="275555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A09498-4E76-6540-B740-37E4399C2509}"/>
              </a:ext>
            </a:extLst>
          </p:cNvPr>
          <p:cNvCxnSpPr>
            <a:cxnSpLocks/>
          </p:cNvCxnSpPr>
          <p:nvPr/>
        </p:nvCxnSpPr>
        <p:spPr>
          <a:xfrm flipH="1">
            <a:off x="3794899" y="1861155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3CB1DA81-8ADA-4333-94CF-0CA95072071B}"/>
              </a:ext>
            </a:extLst>
          </p:cNvPr>
          <p:cNvSpPr/>
          <p:nvPr/>
        </p:nvSpPr>
        <p:spPr>
          <a:xfrm>
            <a:off x="5846983" y="900039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안정성의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706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8F7048-322B-45BA-8895-3F048E21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42" y="2041713"/>
            <a:ext cx="2956550" cy="261760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80F099-5B30-47C3-8C9D-4EA2A9D1BD05}"/>
              </a:ext>
            </a:extLst>
          </p:cNvPr>
          <p:cNvCxnSpPr>
            <a:cxnSpLocks/>
          </p:cNvCxnSpPr>
          <p:nvPr/>
        </p:nvCxnSpPr>
        <p:spPr>
          <a:xfrm flipH="1">
            <a:off x="4026940" y="3260622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B50EF6C2-787A-46CF-861F-5CDD538F7819}"/>
              </a:ext>
            </a:extLst>
          </p:cNvPr>
          <p:cNvSpPr/>
          <p:nvPr/>
        </p:nvSpPr>
        <p:spPr>
          <a:xfrm>
            <a:off x="6079024" y="2133645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제한된 사용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72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71824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25745" y="1398704"/>
            <a:ext cx="3452510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Improve &amp;Development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FD7DB0-B8AF-40E8-B0BD-4180AF25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26" y="2051922"/>
            <a:ext cx="3042352" cy="248832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1088BCE-0B01-4F57-ABC1-2D21D68CC06C}"/>
              </a:ext>
            </a:extLst>
          </p:cNvPr>
          <p:cNvCxnSpPr>
            <a:cxnSpLocks/>
          </p:cNvCxnSpPr>
          <p:nvPr/>
        </p:nvCxnSpPr>
        <p:spPr>
          <a:xfrm flipH="1">
            <a:off x="4186546" y="3245393"/>
            <a:ext cx="2052084" cy="615772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690849F2-AB99-4DF9-A4B6-B7B4E351D7DA}"/>
              </a:ext>
            </a:extLst>
          </p:cNvPr>
          <p:cNvSpPr/>
          <p:nvPr/>
        </p:nvSpPr>
        <p:spPr>
          <a:xfrm>
            <a:off x="6238630" y="2101423"/>
            <a:ext cx="2611662" cy="176754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복잡성의 문제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23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7571A-0DD8-7845-8415-47E54E905199}"/>
              </a:ext>
            </a:extLst>
          </p:cNvPr>
          <p:cNvSpPr txBox="1"/>
          <p:nvPr/>
        </p:nvSpPr>
        <p:spPr>
          <a:xfrm>
            <a:off x="2169518" y="1349794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Algorithm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7F3F653-22AE-4719-9BE5-CD471495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50" y="1932559"/>
            <a:ext cx="3877991" cy="3340448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E0E59FC-21D1-4FBF-BC76-7E00EFDFCC9F}"/>
              </a:ext>
            </a:extLst>
          </p:cNvPr>
          <p:cNvSpPr/>
          <p:nvPr/>
        </p:nvSpPr>
        <p:spPr>
          <a:xfrm>
            <a:off x="5192073" y="4266490"/>
            <a:ext cx="546262" cy="460348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5B446DB1-23FA-4205-B58A-8BFCCE8A821D}"/>
              </a:ext>
            </a:extLst>
          </p:cNvPr>
          <p:cNvSpPr/>
          <p:nvPr/>
        </p:nvSpPr>
        <p:spPr>
          <a:xfrm>
            <a:off x="5270068" y="3067014"/>
            <a:ext cx="546262" cy="460348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5DC87-7407-4FF3-B282-F009C1F0A189}"/>
              </a:ext>
            </a:extLst>
          </p:cNvPr>
          <p:cNvSpPr/>
          <p:nvPr/>
        </p:nvSpPr>
        <p:spPr>
          <a:xfrm>
            <a:off x="3086057" y="5320685"/>
            <a:ext cx="2971778" cy="81885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키에 따라 센서 </a:t>
            </a:r>
            <a:r>
              <a:rPr lang="en-US" altLang="ko-KR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 또는 </a:t>
            </a:r>
            <a:r>
              <a:rPr lang="en-US" altLang="ko-KR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개 감지</a:t>
            </a:r>
          </a:p>
        </p:txBody>
      </p:sp>
    </p:spTree>
    <p:extLst>
      <p:ext uri="{BB962C8B-B14F-4D97-AF65-F5344CB8AC3E}">
        <p14:creationId xmlns:p14="http://schemas.microsoft.com/office/powerpoint/2010/main" val="36327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629498" y="1072889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0D32C9-5266-4984-B807-61AEC3077B88}"/>
              </a:ext>
            </a:extLst>
          </p:cNvPr>
          <p:cNvSpPr txBox="1"/>
          <p:nvPr/>
        </p:nvSpPr>
        <p:spPr>
          <a:xfrm>
            <a:off x="1849562" y="1129808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Material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74735A-14CC-40BA-A79F-DA01C2EC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33" y="2045519"/>
            <a:ext cx="1542622" cy="13442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8D7246-C900-45D8-8CC9-6554E23C3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129" y="2049044"/>
            <a:ext cx="1623128" cy="13442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F17CA5-43FE-4A2D-A027-B548BF0DB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384" y="2052185"/>
            <a:ext cx="1505124" cy="134114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5F3656A-2338-468B-8E28-D6947B65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605" y="1141336"/>
            <a:ext cx="5484681" cy="477950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D733C62-6BD7-4587-B50A-0E24CD73F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874" y="1213258"/>
            <a:ext cx="5415564" cy="48255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1298DB-3F5D-4595-9983-F4127063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96" y="1191634"/>
            <a:ext cx="5484790" cy="45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C57E54-7B37-EF42-B00F-ABEFBFC73D55}"/>
              </a:ext>
            </a:extLst>
          </p:cNvPr>
          <p:cNvSpPr/>
          <p:nvPr/>
        </p:nvSpPr>
        <p:spPr>
          <a:xfrm>
            <a:off x="1692165" y="549165"/>
            <a:ext cx="5759669" cy="5759669"/>
          </a:xfrm>
          <a:prstGeom prst="rect">
            <a:avLst/>
          </a:prstGeom>
          <a:noFill/>
          <a:ln w="666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05023C-F725-ED48-9644-BAED871BAC6B}"/>
              </a:ext>
            </a:extLst>
          </p:cNvPr>
          <p:cNvSpPr/>
          <p:nvPr/>
        </p:nvSpPr>
        <p:spPr>
          <a:xfrm>
            <a:off x="704248" y="96990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78604E-81C9-9F49-AAAD-AC37DE6DAFE4}"/>
              </a:ext>
            </a:extLst>
          </p:cNvPr>
          <p:cNvSpPr/>
          <p:nvPr/>
        </p:nvSpPr>
        <p:spPr>
          <a:xfrm>
            <a:off x="1571296" y="232808"/>
            <a:ext cx="114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</a:rPr>
              <a:t>π</a:t>
            </a:r>
            <a:r>
              <a:rPr lang="en-US" altLang="ko-KR" sz="1600" dirty="0">
                <a:solidFill>
                  <a:schemeClr val="accent2"/>
                </a:solidFill>
              </a:rPr>
              <a:t>engine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DBF5B8-63C1-344E-A022-C0FA6DBCF498}"/>
              </a:ext>
            </a:extLst>
          </p:cNvPr>
          <p:cNvCxnSpPr>
            <a:cxnSpLocks/>
          </p:cNvCxnSpPr>
          <p:nvPr/>
        </p:nvCxnSpPr>
        <p:spPr>
          <a:xfrm>
            <a:off x="3854972" y="5589588"/>
            <a:ext cx="3596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DF8BEE1-630D-EE42-A4AD-F67BC9C4F588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2879779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73F47EE-CC54-C541-BA51-804EC2F840F6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0" cy="2755555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F5C587A-8929-D040-B57A-DD44C4EB2128}"/>
              </a:ext>
            </a:extLst>
          </p:cNvPr>
          <p:cNvCxnSpPr>
            <a:cxnSpLocks/>
          </p:cNvCxnSpPr>
          <p:nvPr/>
        </p:nvCxnSpPr>
        <p:spPr>
          <a:xfrm>
            <a:off x="6732588" y="2954564"/>
            <a:ext cx="0" cy="335427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418CBC-9C77-7549-8741-BEF1E444C360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2159000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5D9ACF7-6311-844B-8251-8954D3D04352}"/>
              </a:ext>
            </a:extLst>
          </p:cNvPr>
          <p:cNvCxnSpPr>
            <a:cxnSpLocks/>
          </p:cNvCxnSpPr>
          <p:nvPr/>
        </p:nvCxnSpPr>
        <p:spPr>
          <a:xfrm>
            <a:off x="5292725" y="4184650"/>
            <a:ext cx="0" cy="2124184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6D28F57-601A-EF49-BB0C-7F4217AC8147}"/>
              </a:ext>
            </a:extLst>
          </p:cNvPr>
          <p:cNvCxnSpPr>
            <a:cxnSpLocks/>
          </p:cNvCxnSpPr>
          <p:nvPr/>
        </p:nvCxnSpPr>
        <p:spPr>
          <a:xfrm>
            <a:off x="4571946" y="4868863"/>
            <a:ext cx="0" cy="1439971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13FB7D2-F0E5-DA4E-B426-41357591A800}"/>
              </a:ext>
            </a:extLst>
          </p:cNvPr>
          <p:cNvCxnSpPr>
            <a:cxnSpLocks/>
          </p:cNvCxnSpPr>
          <p:nvPr/>
        </p:nvCxnSpPr>
        <p:spPr>
          <a:xfrm>
            <a:off x="3854972" y="5588848"/>
            <a:ext cx="0" cy="719986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9FDB64C8-32E7-BE4A-9A40-E8C8B4DCA961}"/>
              </a:ext>
            </a:extLst>
          </p:cNvPr>
          <p:cNvCxnSpPr>
            <a:cxnSpLocks/>
          </p:cNvCxnSpPr>
          <p:nvPr/>
        </p:nvCxnSpPr>
        <p:spPr>
          <a:xfrm>
            <a:off x="6011863" y="3553279"/>
            <a:ext cx="1439862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69129BD4-C268-6B49-8543-BF7DCEBC1E57}"/>
              </a:ext>
            </a:extLst>
          </p:cNvPr>
          <p:cNvCxnSpPr>
            <a:cxnSpLocks/>
          </p:cNvCxnSpPr>
          <p:nvPr/>
        </p:nvCxnSpPr>
        <p:spPr>
          <a:xfrm>
            <a:off x="6731794" y="2954564"/>
            <a:ext cx="719931" cy="0"/>
          </a:xfrm>
          <a:prstGeom prst="line">
            <a:avLst/>
          </a:prstGeom>
          <a:ln>
            <a:solidFill>
              <a:schemeClr val="bg2">
                <a:lumMod val="10000"/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E855577-FB77-3744-A893-05D3F5627574}"/>
              </a:ext>
            </a:extLst>
          </p:cNvPr>
          <p:cNvSpPr/>
          <p:nvPr/>
        </p:nvSpPr>
        <p:spPr>
          <a:xfrm>
            <a:off x="4709877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BDCF8D5-F411-3A43-B97B-0A4630C34102}"/>
              </a:ext>
            </a:extLst>
          </p:cNvPr>
          <p:cNvSpPr/>
          <p:nvPr/>
        </p:nvSpPr>
        <p:spPr>
          <a:xfrm>
            <a:off x="4546592" y="584368"/>
            <a:ext cx="2427890" cy="14294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1F9678-1824-4C1C-A9A0-1D89B4B5C231}"/>
              </a:ext>
            </a:extLst>
          </p:cNvPr>
          <p:cNvSpPr txBox="1"/>
          <p:nvPr/>
        </p:nvSpPr>
        <p:spPr>
          <a:xfrm>
            <a:off x="1849562" y="1129808"/>
            <a:ext cx="1693619" cy="4924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kumimoji="1" lang="en-US" altLang="ko-KR" sz="2600" dirty="0"/>
              <a:t>Material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7B839-A46A-4E1D-839C-2E5F9310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92" y="2010619"/>
            <a:ext cx="1971719" cy="19717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26DDFF-3AA4-4C70-9CB5-6EACF990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8" y="2010620"/>
            <a:ext cx="1967384" cy="19673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F959AE3-1117-4DF0-AF75-EAE7167C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94" y="952078"/>
            <a:ext cx="4978482" cy="49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</TotalTime>
  <Words>127</Words>
  <Application>Microsoft Macintosh PowerPoint</Application>
  <PresentationFormat>화면 슬라이드 쇼(4:3)</PresentationFormat>
  <Paragraphs>48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바탕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이종호</dc:creator>
  <cp:lastModifiedBy>이종호</cp:lastModifiedBy>
  <cp:revision>46</cp:revision>
  <dcterms:created xsi:type="dcterms:W3CDTF">2019-03-12T04:05:01Z</dcterms:created>
  <dcterms:modified xsi:type="dcterms:W3CDTF">2019-03-18T13:34:29Z</dcterms:modified>
</cp:coreProperties>
</file>